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2" r:id="rId8"/>
    <p:sldId id="264" r:id="rId9"/>
    <p:sldId id="266" r:id="rId10"/>
    <p:sldId id="26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7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4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6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97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40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06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15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26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1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8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8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1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8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0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5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6E4EBA-3AFB-4711-AE9E-87206B17171E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0B60BC-2A9D-48A5-BD85-6C9B991F9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8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_1zexh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en/1/12/Sample-network-diagram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7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32008"/>
            <a:ext cx="10018713" cy="1752599"/>
          </a:xfrm>
        </p:spPr>
        <p:txBody>
          <a:bodyPr/>
          <a:lstStyle/>
          <a:p>
            <a:r>
              <a:rPr lang="en-US" dirty="0" smtClean="0"/>
              <a:t>Important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559416"/>
            <a:ext cx="10018713" cy="31242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District Technology Director </a:t>
            </a:r>
          </a:p>
          <a:p>
            <a:r>
              <a:rPr lang="en-US" sz="2800" dirty="0" smtClean="0"/>
              <a:t>District Technicians </a:t>
            </a:r>
          </a:p>
          <a:p>
            <a:r>
              <a:rPr lang="en-US" sz="2800" dirty="0" smtClean="0"/>
              <a:t>Campus Technicians </a:t>
            </a:r>
          </a:p>
          <a:p>
            <a:r>
              <a:rPr lang="en-US" sz="2800" dirty="0" smtClean="0"/>
              <a:t>Building or Department Colleagues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53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Quizlet Review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hlinkClick r:id="rId2"/>
              </a:rPr>
              <a:t>https://quizlet.com/_</a:t>
            </a:r>
            <a:r>
              <a:rPr lang="en-US" sz="4000" dirty="0" smtClean="0">
                <a:hlinkClick r:id="rId2"/>
              </a:rPr>
              <a:t>1zexh6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71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4699"/>
            <a:ext cx="10018713" cy="1752599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73586"/>
            <a:ext cx="10018713" cy="31242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Learners will gain a better understanding of how networks function. </a:t>
            </a:r>
          </a:p>
          <a:p>
            <a:r>
              <a:rPr lang="en-US" sz="2800" dirty="0" smtClean="0"/>
              <a:t>Learners will better understand how this effects their classrooms.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429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Network?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100329"/>
            <a:ext cx="1001871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network is a </a:t>
            </a:r>
            <a:r>
              <a:rPr lang="en-US" sz="2800" dirty="0"/>
              <a:t>group of computer systems and other computing hardware devices that are linked together through communication channels to facilitate communication and resource-sharing among a wide range of users.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82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73" y="412124"/>
            <a:ext cx="11519750" cy="54091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71481" y="6016461"/>
            <a:ext cx="8800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https://upload.wikimedia.org/wikipedia/en/1/12/Sample-network-diagram.png</a:t>
            </a:r>
            <a:endParaRPr lang="en-US" dirty="0" smtClean="0"/>
          </a:p>
          <a:p>
            <a:r>
              <a:rPr lang="en-US" dirty="0" smtClean="0"/>
              <a:t>Creative Commons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0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244699"/>
            <a:ext cx="10018713" cy="1124754"/>
          </a:xfrm>
        </p:spPr>
        <p:txBody>
          <a:bodyPr/>
          <a:lstStyle/>
          <a:p>
            <a:r>
              <a:rPr lang="en-US" dirty="0" smtClean="0"/>
              <a:t>Types of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69453"/>
            <a:ext cx="10018713" cy="4696496"/>
          </a:xfrm>
        </p:spPr>
        <p:txBody>
          <a:bodyPr>
            <a:normAutofit/>
          </a:bodyPr>
          <a:lstStyle/>
          <a:p>
            <a:r>
              <a:rPr lang="en-US" sz="2800" dirty="0"/>
              <a:t>A </a:t>
            </a:r>
            <a:r>
              <a:rPr lang="en-US" sz="2800" b="1" dirty="0"/>
              <a:t>local area network (or LAN)</a:t>
            </a:r>
            <a:r>
              <a:rPr lang="en-US" sz="2800" dirty="0"/>
              <a:t> is designed and implemented at the scale of a single building or office. Its primary function is the interconnection of the computing resources within a single organization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 </a:t>
            </a:r>
            <a:r>
              <a:rPr lang="en-US" sz="2800" b="1" dirty="0"/>
              <a:t>wide area network (or WAN)</a:t>
            </a:r>
            <a:r>
              <a:rPr lang="en-US" sz="2800" dirty="0"/>
              <a:t> connects a single office or branch LAN to its parent organization's network and all the millions of networks that together make up the Internet. </a:t>
            </a:r>
            <a:endParaRPr lang="en-US" sz="2800" dirty="0" smtClean="0"/>
          </a:p>
          <a:p>
            <a:r>
              <a:rPr lang="en-US" sz="2800" dirty="0"/>
              <a:t>A </a:t>
            </a:r>
            <a:r>
              <a:rPr lang="en-US" sz="2800" b="1" dirty="0"/>
              <a:t>campus area network (or CAN)</a:t>
            </a:r>
            <a:r>
              <a:rPr lang="en-US" sz="2800" dirty="0"/>
              <a:t> connects multiple LANs belonging to the same organization when they're in close geographic proximity.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187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28789"/>
            <a:ext cx="10018713" cy="1752599"/>
          </a:xfrm>
        </p:spPr>
        <p:txBody>
          <a:bodyPr/>
          <a:lstStyle/>
          <a:p>
            <a:r>
              <a:rPr lang="en-US" dirty="0" smtClean="0"/>
              <a:t>Uses of a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63202"/>
            <a:ext cx="10018713" cy="26262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Facilitate Communication (Email, Video Conferencing, etc.)</a:t>
            </a:r>
          </a:p>
          <a:p>
            <a:r>
              <a:rPr lang="en-US" sz="2800" dirty="0" smtClean="0"/>
              <a:t>Sharing a printer or scanner (Ex: Scan from Copier to Computer) </a:t>
            </a:r>
          </a:p>
          <a:p>
            <a:r>
              <a:rPr lang="en-US" sz="2800" dirty="0" smtClean="0"/>
              <a:t>Sharing files and programs across the district.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021" y="4046729"/>
            <a:ext cx="1720318" cy="14680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06" y="4242232"/>
            <a:ext cx="1025713" cy="10769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100" y="4340326"/>
            <a:ext cx="2095131" cy="167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44888"/>
            <a:ext cx="10018713" cy="1752599"/>
          </a:xfrm>
        </p:spPr>
        <p:txBody>
          <a:bodyPr/>
          <a:lstStyle/>
          <a:p>
            <a:r>
              <a:rPr lang="en-US" dirty="0" smtClean="0"/>
              <a:t>Why is this important?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546537"/>
            <a:ext cx="10018713" cy="31242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9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44888"/>
            <a:ext cx="10018713" cy="1752599"/>
          </a:xfrm>
        </p:spPr>
        <p:txBody>
          <a:bodyPr/>
          <a:lstStyle/>
          <a:p>
            <a:r>
              <a:rPr lang="en-US" dirty="0" smtClean="0"/>
              <a:t>Why is this important?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8" y="1897487"/>
            <a:ext cx="10018713" cy="3124201"/>
          </a:xfrm>
        </p:spPr>
        <p:txBody>
          <a:bodyPr/>
          <a:lstStyle/>
          <a:p>
            <a:r>
              <a:rPr lang="en-US" sz="2800" dirty="0" smtClean="0"/>
              <a:t>Collaboration Between Offices/Staff/Students </a:t>
            </a:r>
          </a:p>
          <a:p>
            <a:r>
              <a:rPr lang="en-US" sz="2800" dirty="0" smtClean="0"/>
              <a:t>Technology Failures/Outages </a:t>
            </a:r>
          </a:p>
          <a:p>
            <a:r>
              <a:rPr lang="en-US" sz="2800" dirty="0" smtClean="0"/>
              <a:t>Bandwidth Issues </a:t>
            </a:r>
          </a:p>
          <a:p>
            <a:r>
              <a:rPr lang="en-US" sz="2800" dirty="0" smtClean="0"/>
              <a:t>No Internet Access or No Network Access </a:t>
            </a:r>
          </a:p>
          <a:p>
            <a:r>
              <a:rPr lang="en-US" sz="2800" dirty="0" smtClean="0"/>
              <a:t>Not able to complete lessons that utilize technology.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5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1165</TotalTime>
  <Words>168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Computer Networking</vt:lpstr>
      <vt:lpstr>Objectives</vt:lpstr>
      <vt:lpstr>What is a Network?</vt:lpstr>
      <vt:lpstr>What is a Network? </vt:lpstr>
      <vt:lpstr>PowerPoint Presentation</vt:lpstr>
      <vt:lpstr>Types of Networks</vt:lpstr>
      <vt:lpstr>Uses of a Network</vt:lpstr>
      <vt:lpstr>Why is this important? </vt:lpstr>
      <vt:lpstr>Why is this important? </vt:lpstr>
      <vt:lpstr>Important Contacts</vt:lpstr>
      <vt:lpstr>Quizlet Review of Terms</vt:lpstr>
    </vt:vector>
  </TitlesOfParts>
  <Company>AFESC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virtual-ar-05</dc:creator>
  <cp:lastModifiedBy>virtual-ar-05</cp:lastModifiedBy>
  <cp:revision>13</cp:revision>
  <dcterms:created xsi:type="dcterms:W3CDTF">2016-02-07T08:00:27Z</dcterms:created>
  <dcterms:modified xsi:type="dcterms:W3CDTF">2016-02-08T03:26:01Z</dcterms:modified>
</cp:coreProperties>
</file>